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D65A-1AEC-4A87-9B8B-F1D03B33B789}" type="datetimeFigureOut">
              <a:rPr lang="en-NZ" smtClean="0"/>
              <a:t>14/06/2019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A5BD-D137-4325-924A-947414A5FA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2627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D65A-1AEC-4A87-9B8B-F1D03B33B789}" type="datetimeFigureOut">
              <a:rPr lang="en-NZ" smtClean="0"/>
              <a:t>14/06/2019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A5BD-D137-4325-924A-947414A5FA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738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D65A-1AEC-4A87-9B8B-F1D03B33B789}" type="datetimeFigureOut">
              <a:rPr lang="en-NZ" smtClean="0"/>
              <a:t>14/06/2019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A5BD-D137-4325-924A-947414A5FA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216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D65A-1AEC-4A87-9B8B-F1D03B33B789}" type="datetimeFigureOut">
              <a:rPr lang="en-NZ" smtClean="0"/>
              <a:t>14/06/2019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A5BD-D137-4325-924A-947414A5FA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9957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D65A-1AEC-4A87-9B8B-F1D03B33B789}" type="datetimeFigureOut">
              <a:rPr lang="en-NZ" smtClean="0"/>
              <a:t>14/06/2019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A5BD-D137-4325-924A-947414A5FA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720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D65A-1AEC-4A87-9B8B-F1D03B33B789}" type="datetimeFigureOut">
              <a:rPr lang="en-NZ" smtClean="0"/>
              <a:t>14/06/2019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A5BD-D137-4325-924A-947414A5FA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8223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D65A-1AEC-4A87-9B8B-F1D03B33B789}" type="datetimeFigureOut">
              <a:rPr lang="en-NZ" smtClean="0"/>
              <a:t>14/06/2019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A5BD-D137-4325-924A-947414A5FA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1951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D65A-1AEC-4A87-9B8B-F1D03B33B789}" type="datetimeFigureOut">
              <a:rPr lang="en-NZ" smtClean="0"/>
              <a:t>14/06/2019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A5BD-D137-4325-924A-947414A5FA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55042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D65A-1AEC-4A87-9B8B-F1D03B33B789}" type="datetimeFigureOut">
              <a:rPr lang="en-NZ" smtClean="0"/>
              <a:t>14/06/2019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A5BD-D137-4325-924A-947414A5FA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95772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D65A-1AEC-4A87-9B8B-F1D03B33B789}" type="datetimeFigureOut">
              <a:rPr lang="en-NZ" smtClean="0"/>
              <a:t>14/06/2019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A5BD-D137-4325-924A-947414A5FA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718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D65A-1AEC-4A87-9B8B-F1D03B33B789}" type="datetimeFigureOut">
              <a:rPr lang="en-NZ" smtClean="0"/>
              <a:t>14/06/2019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A5BD-D137-4325-924A-947414A5FA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311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ED65A-1AEC-4A87-9B8B-F1D03B33B789}" type="datetimeFigureOut">
              <a:rPr lang="en-NZ" smtClean="0"/>
              <a:t>14/06/2019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FA5BD-D137-4325-924A-947414A5FA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753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92454"/>
            <a:ext cx="11760200" cy="23804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58" t="23650" r="20012" b="23238"/>
          <a:stretch/>
        </p:blipFill>
        <p:spPr>
          <a:xfrm>
            <a:off x="10568910" y="5068734"/>
            <a:ext cx="1313120" cy="9906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99780" y="3094944"/>
            <a:ext cx="7244020" cy="2469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NZ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Speakers include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N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Richard Black – Strength to Strength Counselling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N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Mick Duncan – Speaker and Author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N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Peter Meafou – Community Youth Worker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NZ" sz="2200" b="1" dirty="0">
                <a:latin typeface="Arial" panose="020B0604020202020204" pitchFamily="34" charset="0"/>
                <a:cs typeface="Arial" panose="020B0604020202020204" pitchFamily="34" charset="0"/>
              </a:rPr>
              <a:t>Wayne </a:t>
            </a:r>
            <a:r>
              <a:rPr lang="en-N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Poutoa</a:t>
            </a:r>
            <a:r>
              <a:rPr lang="en-NZ" sz="2200" b="1" dirty="0">
                <a:latin typeface="Arial" panose="020B0604020202020204" pitchFamily="34" charset="0"/>
                <a:cs typeface="Arial" panose="020B0604020202020204" pitchFamily="34" charset="0"/>
              </a:rPr>
              <a:t> – Pastor Carterton Baptist Church</a:t>
            </a:r>
            <a:endParaRPr lang="en-NZ" sz="105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NZ" sz="1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NZ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Plus </a:t>
            </a:r>
            <a:r>
              <a:rPr lang="en-NZ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from </a:t>
            </a:r>
            <a:r>
              <a:rPr lang="en-N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NZ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powerful Electives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12" b="59496"/>
          <a:stretch/>
        </p:blipFill>
        <p:spPr>
          <a:xfrm>
            <a:off x="0" y="2269444"/>
            <a:ext cx="8422760" cy="8382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90500" y="543036"/>
            <a:ext cx="2806700" cy="9989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NZ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MEN’S EVENT</a:t>
            </a:r>
            <a:endParaRPr lang="en-NZ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74380" y="5691034"/>
            <a:ext cx="8122980" cy="1170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N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Decide today to join the men of our church at COURAGE. </a:t>
            </a:r>
            <a:br>
              <a:rPr lang="en-N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N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Email or phone the group leader to register. </a:t>
            </a:r>
            <a:br>
              <a:rPr lang="en-N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N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Group Discount only $79 (full price individual $89)</a:t>
            </a:r>
            <a:endParaRPr lang="en-NZ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773190" y="5946516"/>
            <a:ext cx="3202910" cy="902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N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www.promisekeepers.nz</a:t>
            </a:r>
            <a:endParaRPr lang="en-N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149921" y="3269563"/>
            <a:ext cx="5029200" cy="9989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WELLINGTON</a:t>
            </a:r>
            <a:br>
              <a:rPr lang="en-NZ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NZ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16-17 August</a:t>
            </a:r>
            <a:endParaRPr lang="en-NZ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472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50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Candice Osborne - PK</dc:creator>
  <cp:lastModifiedBy>Candice Osborne - PK</cp:lastModifiedBy>
  <cp:revision>25</cp:revision>
  <dcterms:created xsi:type="dcterms:W3CDTF">2019-06-12T01:39:03Z</dcterms:created>
  <dcterms:modified xsi:type="dcterms:W3CDTF">2019-06-14T04:50:54Z</dcterms:modified>
</cp:coreProperties>
</file>