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92" autoAdjust="0"/>
  </p:normalViewPr>
  <p:slideViewPr>
    <p:cSldViewPr snapToGrid="0" snapToObjects="1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0F681A-A675-4EA4-8133-048719C1A028}" type="datetimeFigureOut">
              <a:rPr lang="en-NZ" smtClean="0"/>
              <a:pPr/>
              <a:t>13/06/2018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B64A2-5B23-4435-9EA8-3D651D8BD837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D2B71-87AA-4E44-805A-01D4B6AAA089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AC4D39-CA20-7049-BCE3-63A00F66A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C4D39-CA20-7049-BCE3-63A00F66A09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08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95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299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43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028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944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012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633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707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51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893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71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6889" y="4490132"/>
            <a:ext cx="3095032" cy="1405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baseline="30000" dirty="0" smtClean="0">
                <a:solidFill>
                  <a:schemeClr val="bg1"/>
                </a:solidFill>
              </a:rPr>
              <a:t>To sign up email or phone me today and get the Group Discount – only $69 (full price $89)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0" y="470376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Areno Serif"/>
              </a:rPr>
              <a:t>WELLINGTON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sz="2400" b="1" dirty="0" smtClean="0">
                <a:solidFill>
                  <a:srgbClr val="FFFF00"/>
                </a:solidFill>
                <a:latin typeface="Areno Serif"/>
              </a:rPr>
              <a:t>17-18</a:t>
            </a:r>
            <a:r>
              <a:rPr lang="en-US" sz="2400" b="1" dirty="0" smtClean="0">
                <a:solidFill>
                  <a:srgbClr val="FFFF00"/>
                </a:solidFill>
                <a:latin typeface="Areno Serif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Areno Serif"/>
              </a:rPr>
              <a:t>AUGUST</a:t>
            </a:r>
            <a:endParaRPr lang="en-US" sz="2400" b="1" dirty="0">
              <a:solidFill>
                <a:srgbClr val="FFFF00"/>
              </a:solidFill>
              <a:latin typeface="Areno Serif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6889" y="1721556"/>
            <a:ext cx="8175032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solidFill>
                  <a:schemeClr val="bg1"/>
                </a:solidFill>
                <a:latin typeface="Arial"/>
              </a:rPr>
              <a:t>The decisions you make today build your legacy.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6889" y="2328268"/>
            <a:ext cx="6357184" cy="1041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200" b="1" baseline="30000" dirty="0" smtClean="0">
                <a:solidFill>
                  <a:srgbClr val="FFFF00"/>
                </a:solidFill>
                <a:latin typeface="Arial"/>
              </a:rPr>
              <a:t>It’s about the journey as well as the destination.</a:t>
            </a:r>
          </a:p>
          <a:p>
            <a:pPr>
              <a:spcAft>
                <a:spcPts val="1000"/>
              </a:spcAft>
            </a:pPr>
            <a:r>
              <a:rPr lang="en-US" sz="3200" b="1" baseline="30000" dirty="0" err="1" smtClean="0">
                <a:solidFill>
                  <a:srgbClr val="FFFF00"/>
                </a:solidFill>
                <a:latin typeface="Arial"/>
              </a:rPr>
              <a:t>Roadtrip</a:t>
            </a:r>
            <a:r>
              <a:rPr lang="en-US" sz="3200" b="1" baseline="30000" dirty="0" smtClean="0">
                <a:solidFill>
                  <a:srgbClr val="FFFF00"/>
                </a:solidFill>
                <a:latin typeface="Arial"/>
              </a:rPr>
              <a:t> with your mates to PK LEGACY 2018.</a:t>
            </a:r>
            <a:endParaRPr lang="en-US" sz="3200" b="1" dirty="0">
              <a:solidFill>
                <a:srgbClr val="FFFF00"/>
              </a:solidFill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6889" y="3763301"/>
            <a:ext cx="8175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 smtClean="0">
                <a:solidFill>
                  <a:schemeClr val="bg1"/>
                </a:solidFill>
                <a:latin typeface="Arial"/>
              </a:rPr>
              <a:t>Build a better legacy today!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366889" y="6136840"/>
            <a:ext cx="8080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2800" b="1" dirty="0" smtClean="0">
                <a:solidFill>
                  <a:srgbClr val="FFFF00"/>
                </a:solidFill>
              </a:rPr>
              <a:t>Early Discount ends </a:t>
            </a:r>
            <a:r>
              <a:rPr lang="en-NZ" sz="2800" b="1" smtClean="0">
                <a:solidFill>
                  <a:srgbClr val="FFFF00"/>
                </a:solidFill>
              </a:rPr>
              <a:t>Monday  </a:t>
            </a:r>
            <a:r>
              <a:rPr lang="en-NZ" sz="2800" b="1" smtClean="0">
                <a:solidFill>
                  <a:srgbClr val="FFFF00"/>
                </a:solidFill>
              </a:rPr>
              <a:t>30</a:t>
            </a:r>
            <a:r>
              <a:rPr lang="en-NZ" sz="2800" b="1" smtClean="0">
                <a:solidFill>
                  <a:srgbClr val="FFFF00"/>
                </a:solidFill>
              </a:rPr>
              <a:t> </a:t>
            </a:r>
            <a:r>
              <a:rPr lang="en-NZ" sz="2800" b="1" smtClean="0">
                <a:solidFill>
                  <a:srgbClr val="FFFF00"/>
                </a:solidFill>
              </a:rPr>
              <a:t>July</a:t>
            </a:r>
            <a:endParaRPr lang="en-NZ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398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</TotalTime>
  <Words>67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Areno Serif</vt:lpstr>
      <vt:lpstr>Arial</vt:lpstr>
      <vt:lpstr>Calibri</vt:lpstr>
      <vt:lpstr>Office Theme</vt:lpstr>
      <vt:lpstr>PowerPoint Presentation</vt:lpstr>
    </vt:vector>
  </TitlesOfParts>
  <Company>SeriousMedicine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Alistair Craig</dc:creator>
  <cp:lastModifiedBy>Brenda Forrest</cp:lastModifiedBy>
  <cp:revision>63</cp:revision>
  <dcterms:created xsi:type="dcterms:W3CDTF">2018-06-12T22:26:59Z</dcterms:created>
  <dcterms:modified xsi:type="dcterms:W3CDTF">2018-06-13T03:15:24Z</dcterms:modified>
</cp:coreProperties>
</file>