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2" autoAdjust="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F681A-A675-4EA4-8133-048719C1A028}" type="datetimeFigureOut">
              <a:rPr lang="en-NZ" smtClean="0"/>
              <a:pPr/>
              <a:t>13/06/2018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B64A2-5B23-4435-9EA8-3D651D8BD837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D2B71-87AA-4E44-805A-01D4B6AAA08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4D39-CA20-7049-BCE3-63A00F66A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4D39-CA20-7049-BCE3-63A00F66A0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9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2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4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1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3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0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1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9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6888" y="4990918"/>
            <a:ext cx="40019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baseline="30000" dirty="0" smtClean="0">
                <a:solidFill>
                  <a:schemeClr val="bg1"/>
                </a:solidFill>
              </a:rPr>
              <a:t>To sign up email or phone me today and get the Group Discount – only $59 (full price $89)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70376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Areno Serif"/>
              </a:rPr>
              <a:t>WELLINGTON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eno Serif"/>
              </a:rPr>
              <a:t>17-18 AUGUST</a:t>
            </a:r>
            <a:endParaRPr lang="en-US" sz="2400" b="1" dirty="0">
              <a:solidFill>
                <a:srgbClr val="FFFF00"/>
              </a:solidFill>
              <a:latin typeface="Areno Serif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889" y="1721556"/>
            <a:ext cx="8175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Arial"/>
              </a:rPr>
              <a:t>You are building your legacy in the decisions you make today.</a:t>
            </a:r>
          </a:p>
          <a:p>
            <a:r>
              <a:rPr lang="en-US" sz="2800" b="1" baseline="30000" dirty="0" smtClean="0">
                <a:solidFill>
                  <a:schemeClr val="bg1"/>
                </a:solidFill>
                <a:latin typeface="Arial"/>
              </a:rPr>
              <a:t>The Promise Keepers</a:t>
            </a:r>
            <a:r>
              <a:rPr lang="en-US" sz="2800" b="1" i="1" baseline="30000" dirty="0" smtClean="0">
                <a:solidFill>
                  <a:schemeClr val="bg1"/>
                </a:solidFill>
                <a:latin typeface="Arial"/>
              </a:rPr>
              <a:t> LEGACY Men’s Event will help you consider where you’re at and how to get to where you want to be.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6890" y="2911180"/>
            <a:ext cx="3170638" cy="1959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>Speakers include</a:t>
            </a:r>
          </a:p>
          <a:p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>Vince </a:t>
            </a:r>
            <a:r>
              <a:rPr lang="en-US" sz="2800" b="1" baseline="30000" dirty="0" err="1" smtClean="0">
                <a:solidFill>
                  <a:srgbClr val="FFFF00"/>
                </a:solidFill>
                <a:latin typeface="Arial"/>
              </a:rPr>
              <a:t>D’Acchioli</a:t>
            </a:r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>         Aaron </a:t>
            </a:r>
            <a:r>
              <a:rPr lang="en-US" sz="2800" b="1" baseline="30000" dirty="0" err="1" smtClean="0">
                <a:solidFill>
                  <a:srgbClr val="FFFF00"/>
                </a:solidFill>
                <a:latin typeface="Arial"/>
              </a:rPr>
              <a:t>Ironside</a:t>
            </a:r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/>
            </a:r>
            <a:br>
              <a:rPr lang="en-US" sz="2800" b="1" baseline="30000" dirty="0" smtClean="0">
                <a:solidFill>
                  <a:srgbClr val="FFFF00"/>
                </a:solidFill>
                <a:latin typeface="Arial"/>
              </a:rPr>
            </a:br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>Norm McLeod &amp;</a:t>
            </a:r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/>
            </a:r>
            <a:br>
              <a:rPr lang="en-US" sz="2800" b="1" baseline="30000" dirty="0" smtClean="0">
                <a:solidFill>
                  <a:srgbClr val="FFFF00"/>
                </a:solidFill>
                <a:latin typeface="Arial"/>
              </a:rPr>
            </a:br>
            <a:r>
              <a:rPr lang="en-US" sz="2800" b="1" baseline="30000" dirty="0" err="1" smtClean="0">
                <a:solidFill>
                  <a:srgbClr val="FFFF00"/>
                </a:solidFill>
                <a:latin typeface="Arial"/>
              </a:rPr>
              <a:t>Daz</a:t>
            </a:r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800" b="1" baseline="30000" dirty="0" err="1" smtClean="0">
                <a:solidFill>
                  <a:srgbClr val="FFFF00"/>
                </a:solidFill>
                <a:latin typeface="Arial"/>
              </a:rPr>
              <a:t>Chettle</a:t>
            </a:r>
            <a:r>
              <a:rPr lang="en-US" sz="2800" b="1" baseline="30000" dirty="0" smtClean="0">
                <a:solidFill>
                  <a:srgbClr val="FFFF00"/>
                </a:solidFill>
                <a:latin typeface="Arial"/>
              </a:rPr>
              <a:t/>
            </a:r>
            <a:br>
              <a:rPr lang="en-US" sz="2800" b="1" baseline="30000" dirty="0" smtClean="0">
                <a:solidFill>
                  <a:srgbClr val="FFFF00"/>
                </a:solidFill>
                <a:latin typeface="Arial"/>
              </a:rPr>
            </a:br>
            <a:endParaRPr lang="en-US" sz="2800" b="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6890" y="6068136"/>
            <a:ext cx="8080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 smtClean="0">
                <a:solidFill>
                  <a:srgbClr val="FFFF00"/>
                </a:solidFill>
              </a:rPr>
              <a:t>Super Discount ends Monday  25 June</a:t>
            </a:r>
            <a:endParaRPr lang="en-N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9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75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Areno Serif</vt:lpstr>
      <vt:lpstr>Arial</vt:lpstr>
      <vt:lpstr>Calibri</vt:lpstr>
      <vt:lpstr>Office Theme</vt:lpstr>
      <vt:lpstr>PowerPoint Presentation</vt:lpstr>
    </vt:vector>
  </TitlesOfParts>
  <Company>SeriousMedicine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Craig</dc:creator>
  <cp:lastModifiedBy>Brenda Forrest</cp:lastModifiedBy>
  <cp:revision>62</cp:revision>
  <dcterms:created xsi:type="dcterms:W3CDTF">2018-06-12T22:26:59Z</dcterms:created>
  <dcterms:modified xsi:type="dcterms:W3CDTF">2018-06-13T03:12:39Z</dcterms:modified>
</cp:coreProperties>
</file>