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92" autoAdjust="0"/>
  </p:normalViewPr>
  <p:slideViewPr>
    <p:cSldViewPr snapToGrid="0" snapToObjects="1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F681A-A675-4EA4-8133-048719C1A028}" type="datetimeFigureOut">
              <a:rPr lang="en-NZ" smtClean="0"/>
              <a:pPr/>
              <a:t>13/06/2018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B64A2-5B23-4435-9EA8-3D651D8BD837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D2B71-87AA-4E44-805A-01D4B6AAA089}" type="datetimeFigureOut">
              <a:rPr lang="en-US" smtClean="0"/>
              <a:pPr/>
              <a:t>6/13/2018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C4D39-CA20-7049-BCE3-63A00F66A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C4D39-CA20-7049-BCE3-63A00F66A09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08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58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2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4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02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944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1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63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0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511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89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9C6B3-F978-0744-AC55-B16665FB6326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DD585-CC5A-314C-95A2-8ACC303A2C3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71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66889" y="5061185"/>
            <a:ext cx="3095032" cy="1405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baseline="30000" dirty="0" smtClean="0">
                <a:solidFill>
                  <a:schemeClr val="bg1"/>
                </a:solidFill>
              </a:rPr>
              <a:t>Decide today to join the men of our church at LEGACY 2018 Event. Email or phone me to register.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72000" y="470376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  <a:latin typeface="Areno Serif"/>
              </a:rPr>
              <a:t>CHRISTCHURCH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</a:p>
          <a:p>
            <a:r>
              <a:rPr lang="en-US" sz="2400" b="1" dirty="0" smtClean="0">
                <a:solidFill>
                  <a:srgbClr val="FFFF00"/>
                </a:solidFill>
                <a:latin typeface="Areno Serif"/>
              </a:rPr>
              <a:t>3-4 AUGUST</a:t>
            </a:r>
            <a:endParaRPr lang="en-US" sz="2400" b="1" dirty="0">
              <a:solidFill>
                <a:srgbClr val="FFFF00"/>
              </a:solidFill>
              <a:latin typeface="Areno Serif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889" y="1721556"/>
            <a:ext cx="817503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30000" dirty="0" smtClean="0">
                <a:solidFill>
                  <a:schemeClr val="bg1"/>
                </a:solidFill>
                <a:latin typeface="Arial"/>
              </a:rPr>
              <a:t>At this year’s Promise Keepers LEGACY Men’s Event </a:t>
            </a:r>
            <a:br>
              <a:rPr lang="en-US" sz="3200" b="1" baseline="30000" dirty="0" smtClean="0">
                <a:solidFill>
                  <a:schemeClr val="bg1"/>
                </a:solidFill>
                <a:latin typeface="Arial"/>
              </a:rPr>
            </a:br>
            <a:r>
              <a:rPr lang="en-US" sz="3200" b="1" baseline="30000" dirty="0" smtClean="0">
                <a:solidFill>
                  <a:schemeClr val="bg1"/>
                </a:solidFill>
                <a:latin typeface="Arial"/>
              </a:rPr>
              <a:t>find freedom as sons of God.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6889" y="2611585"/>
            <a:ext cx="5446889" cy="19902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0"/>
              </a:spcAft>
            </a:pPr>
            <a:r>
              <a:rPr lang="en-US" sz="3200" b="1" baseline="30000" dirty="0" smtClean="0">
                <a:solidFill>
                  <a:srgbClr val="FFFF00"/>
                </a:solidFill>
                <a:latin typeface="Arial"/>
              </a:rPr>
              <a:t>Join with hundreds of men in an atmosphere of faith. </a:t>
            </a:r>
          </a:p>
          <a:p>
            <a:pPr>
              <a:spcAft>
                <a:spcPts val="1000"/>
              </a:spcAft>
            </a:pPr>
            <a:r>
              <a:rPr lang="en-US" sz="3200" b="1" baseline="30000" dirty="0" smtClean="0">
                <a:solidFill>
                  <a:srgbClr val="FFFF00"/>
                </a:solidFill>
                <a:latin typeface="Arial"/>
              </a:rPr>
              <a:t>Find your breakthrough to freedom.</a:t>
            </a:r>
          </a:p>
          <a:p>
            <a:pPr>
              <a:spcAft>
                <a:spcPts val="1000"/>
              </a:spcAft>
            </a:pPr>
            <a:r>
              <a:rPr lang="en-US" sz="3200" b="1" baseline="30000" dirty="0" err="1" smtClean="0">
                <a:solidFill>
                  <a:srgbClr val="FFFF00"/>
                </a:solidFill>
                <a:latin typeface="Arial"/>
              </a:rPr>
              <a:t>Customise</a:t>
            </a:r>
            <a:r>
              <a:rPr lang="en-US" sz="3200" b="1" baseline="30000" dirty="0" smtClean="0">
                <a:solidFill>
                  <a:srgbClr val="FFFF00"/>
                </a:solidFill>
                <a:latin typeface="Arial"/>
              </a:rPr>
              <a:t> your PK experience, choose </a:t>
            </a:r>
            <a:r>
              <a:rPr lang="en-US" sz="3200" b="1" baseline="30000" smtClean="0">
                <a:solidFill>
                  <a:srgbClr val="FFFF00"/>
                </a:solidFill>
                <a:latin typeface="Arial"/>
              </a:rPr>
              <a:t>from </a:t>
            </a:r>
            <a:r>
              <a:rPr lang="en-US" sz="3200" b="1" baseline="30000" smtClean="0">
                <a:solidFill>
                  <a:srgbClr val="FFFF00"/>
                </a:solidFill>
                <a:latin typeface="Arial"/>
              </a:rPr>
              <a:t>15 </a:t>
            </a:r>
            <a:r>
              <a:rPr lang="en-US" sz="3200" b="1" baseline="30000" dirty="0" smtClean="0">
                <a:solidFill>
                  <a:srgbClr val="FFFF00"/>
                </a:solidFill>
                <a:latin typeface="Arial"/>
              </a:rPr>
              <a:t>powerful Electives.</a:t>
            </a:r>
            <a:endParaRPr lang="en-US" sz="3200" b="1" baseline="30000" dirty="0">
              <a:solidFill>
                <a:srgbClr val="FFFF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3398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</TotalTime>
  <Words>61</Words>
  <Application>Microsoft Office PowerPoint</Application>
  <PresentationFormat>On-screen Show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Areno Serif</vt:lpstr>
      <vt:lpstr>Arial</vt:lpstr>
      <vt:lpstr>Calibri</vt:lpstr>
      <vt:lpstr>Office Theme</vt:lpstr>
      <vt:lpstr>PowerPoint Presentation</vt:lpstr>
    </vt:vector>
  </TitlesOfParts>
  <Company>SeriousMedicine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Alistair Craig</dc:creator>
  <cp:lastModifiedBy>Brenda Forrest</cp:lastModifiedBy>
  <cp:revision>61</cp:revision>
  <dcterms:created xsi:type="dcterms:W3CDTF">2018-06-12T22:26:59Z</dcterms:created>
  <dcterms:modified xsi:type="dcterms:W3CDTF">2018-06-13T04:02:31Z</dcterms:modified>
</cp:coreProperties>
</file>