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F681A-A675-4EA4-8133-048719C1A028}" type="datetimeFigureOut">
              <a:rPr lang="en-NZ" smtClean="0"/>
              <a:pPr/>
              <a:t>13/06/2018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B64A2-5B23-4435-9EA8-3D651D8BD83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D2B71-87AA-4E44-805A-01D4B6AAA08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4D39-CA20-7049-BCE3-63A00F66A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4D39-CA20-7049-BCE3-63A00F66A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1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3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0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9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6889" y="4490132"/>
            <a:ext cx="3095032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baseline="30000" dirty="0" smtClean="0">
                <a:solidFill>
                  <a:schemeClr val="bg1"/>
                </a:solidFill>
              </a:rPr>
              <a:t>To sign up email or phone me today and get the </a:t>
            </a:r>
            <a:r>
              <a:rPr lang="en-US" sz="3200" b="1" i="1" baseline="30000" smtClean="0">
                <a:solidFill>
                  <a:schemeClr val="bg1"/>
                </a:solidFill>
              </a:rPr>
              <a:t>Group Discount – </a:t>
            </a:r>
            <a:r>
              <a:rPr lang="en-US" sz="3200" b="1" i="1" baseline="30000" dirty="0" smtClean="0">
                <a:solidFill>
                  <a:schemeClr val="bg1"/>
                </a:solidFill>
              </a:rPr>
              <a:t>only </a:t>
            </a:r>
            <a:r>
              <a:rPr lang="en-US" sz="3200" b="1" i="1" baseline="30000" dirty="0" smtClean="0">
                <a:solidFill>
                  <a:schemeClr val="bg1"/>
                </a:solidFill>
              </a:rPr>
              <a:t>$79 </a:t>
            </a:r>
            <a:r>
              <a:rPr lang="en-US" sz="3200" b="1" i="1" baseline="30000" dirty="0" smtClean="0">
                <a:solidFill>
                  <a:schemeClr val="bg1"/>
                </a:solidFill>
              </a:rPr>
              <a:t>(full price $89)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7037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eno Serif"/>
              </a:rPr>
              <a:t>AUCKLAND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eno Serif"/>
              </a:rPr>
              <a:t>31</a:t>
            </a:r>
            <a:r>
              <a:rPr lang="en-US" sz="2400" b="1" dirty="0" smtClean="0">
                <a:solidFill>
                  <a:srgbClr val="FFFF00"/>
                </a:solidFill>
                <a:latin typeface="Areno Serif"/>
              </a:rPr>
              <a:t> AUG – 1 SEPT</a:t>
            </a:r>
            <a:endParaRPr lang="en-US" sz="2400" b="1" dirty="0">
              <a:solidFill>
                <a:srgbClr val="FFFF00"/>
              </a:solidFill>
              <a:latin typeface="Areno Serif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889" y="1721556"/>
            <a:ext cx="817503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Arial"/>
              </a:rPr>
              <a:t>The decisions you make today build your legacy.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889" y="2328268"/>
            <a:ext cx="6357184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200" b="1" baseline="30000" dirty="0" smtClean="0">
                <a:solidFill>
                  <a:srgbClr val="FFFF00"/>
                </a:solidFill>
                <a:latin typeface="Arial"/>
              </a:rPr>
              <a:t>It’s about the journey as well as the destination.</a:t>
            </a:r>
          </a:p>
          <a:p>
            <a:pPr>
              <a:spcAft>
                <a:spcPts val="1000"/>
              </a:spcAft>
            </a:pPr>
            <a:r>
              <a:rPr lang="en-US" sz="3200" b="1" baseline="30000" dirty="0" err="1" smtClean="0">
                <a:solidFill>
                  <a:srgbClr val="FFFF00"/>
                </a:solidFill>
                <a:latin typeface="Arial"/>
              </a:rPr>
              <a:t>Roadtrip</a:t>
            </a:r>
            <a:r>
              <a:rPr lang="en-US" sz="3200" b="1" baseline="30000" dirty="0" smtClean="0">
                <a:solidFill>
                  <a:srgbClr val="FFFF00"/>
                </a:solidFill>
                <a:latin typeface="Arial"/>
              </a:rPr>
              <a:t> with your mates to PK LEGACY 2018.</a:t>
            </a:r>
            <a:endParaRPr lang="en-US" sz="3200" b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889" y="3763301"/>
            <a:ext cx="817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chemeClr val="bg1"/>
                </a:solidFill>
                <a:latin typeface="Arial"/>
              </a:rPr>
              <a:t>Build a better legacy today!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66889" y="6136840"/>
            <a:ext cx="8080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800" b="1" dirty="0" smtClean="0">
                <a:solidFill>
                  <a:srgbClr val="FFFF00"/>
                </a:solidFill>
              </a:rPr>
              <a:t>Early Discount ends Monday  </a:t>
            </a:r>
            <a:r>
              <a:rPr lang="en-NZ" sz="2800" b="1" dirty="0" smtClean="0">
                <a:solidFill>
                  <a:srgbClr val="FFFF00"/>
                </a:solidFill>
              </a:rPr>
              <a:t>13 August</a:t>
            </a:r>
            <a:endParaRPr lang="en-N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9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70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Areno Serif</vt:lpstr>
      <vt:lpstr>Arial</vt:lpstr>
      <vt:lpstr>Calibri</vt:lpstr>
      <vt:lpstr>Office Theme</vt:lpstr>
      <vt:lpstr>PowerPoint Presentation</vt:lpstr>
    </vt:vector>
  </TitlesOfParts>
  <Company>SeriousMedicine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Craig</dc:creator>
  <cp:lastModifiedBy>Brenda Forrest</cp:lastModifiedBy>
  <cp:revision>64</cp:revision>
  <dcterms:created xsi:type="dcterms:W3CDTF">2018-06-12T22:26:59Z</dcterms:created>
  <dcterms:modified xsi:type="dcterms:W3CDTF">2018-06-13T04:00:54Z</dcterms:modified>
</cp:coreProperties>
</file>